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96" y="8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82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9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417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3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48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891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14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04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21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8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05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E3D6-8C5E-4886-A7AA-1CADA4B4E201}" type="datetimeFigureOut">
              <a:rPr lang="el-GR" smtClean="0"/>
              <a:t>20/10/2020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3854-0E4D-4401-AF95-9FE19745F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44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31589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Poster Number: Poster Title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Authors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Affiliation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31590"/>
            <a:ext cx="9144000" cy="4011910"/>
          </a:xfrm>
        </p:spPr>
        <p:txBody>
          <a:bodyPr>
            <a:no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Poster Context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199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Poster Number: Poster Title Authors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Number: Poster Title Authors Affiliation</dc:title>
  <dc:creator>AF</dc:creator>
  <cp:lastModifiedBy>Everest Travel</cp:lastModifiedBy>
  <cp:revision>2</cp:revision>
  <dcterms:created xsi:type="dcterms:W3CDTF">2018-04-03T09:55:12Z</dcterms:created>
  <dcterms:modified xsi:type="dcterms:W3CDTF">2020-10-20T12:22:01Z</dcterms:modified>
</cp:coreProperties>
</file>